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DA0336-92ED-70A7-E01B-01A9E630A13E}" v="848" dt="2026-02-05T13:07:30.5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e Sherry" userId="18e8dc9c27b5f80e" providerId="Windows Live" clId="Web-{F5DA0336-92ED-70A7-E01B-01A9E630A13E}"/>
    <pc:docChg chg="addSld modSld">
      <pc:chgData name="Lynne Sherry" userId="18e8dc9c27b5f80e" providerId="Windows Live" clId="Web-{F5DA0336-92ED-70A7-E01B-01A9E630A13E}" dt="2026-02-05T13:07:29.683" v="681"/>
      <pc:docMkLst>
        <pc:docMk/>
      </pc:docMkLst>
      <pc:sldChg chg="addSp delSp modSp mod modClrScheme chgLayout">
        <pc:chgData name="Lynne Sherry" userId="18e8dc9c27b5f80e" providerId="Windows Live" clId="Web-{F5DA0336-92ED-70A7-E01B-01A9E630A13E}" dt="2026-02-05T13:03:39.376" v="472" actId="1076"/>
        <pc:sldMkLst>
          <pc:docMk/>
          <pc:sldMk cId="109857222" sldId="256"/>
        </pc:sldMkLst>
        <pc:spChg chg="del">
          <ac:chgData name="Lynne Sherry" userId="18e8dc9c27b5f80e" providerId="Windows Live" clId="Web-{F5DA0336-92ED-70A7-E01B-01A9E630A13E}" dt="2026-02-05T12:48:53.518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Lynne Sherry" userId="18e8dc9c27b5f80e" providerId="Windows Live" clId="Web-{F5DA0336-92ED-70A7-E01B-01A9E630A13E}" dt="2026-02-05T12:48:53.518" v="0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Lynne Sherry" userId="18e8dc9c27b5f80e" providerId="Windows Live" clId="Web-{F5DA0336-92ED-70A7-E01B-01A9E630A13E}" dt="2026-02-05T12:56:54.276" v="168" actId="14100"/>
          <ac:spMkLst>
            <pc:docMk/>
            <pc:sldMk cId="109857222" sldId="256"/>
            <ac:spMk id="6" creationId="{166BD6F9-36DF-0D80-81A3-915167F9C99B}"/>
          </ac:spMkLst>
        </pc:spChg>
        <pc:spChg chg="add del">
          <ac:chgData name="Lynne Sherry" userId="18e8dc9c27b5f80e" providerId="Windows Live" clId="Web-{F5DA0336-92ED-70A7-E01B-01A9E630A13E}" dt="2026-02-05T12:52:58.034" v="53"/>
          <ac:spMkLst>
            <pc:docMk/>
            <pc:sldMk cId="109857222" sldId="256"/>
            <ac:spMk id="7" creationId="{56A2CFE6-8806-4F88-54CC-F8395560A686}"/>
          </ac:spMkLst>
        </pc:spChg>
        <pc:spChg chg="add mod">
          <ac:chgData name="Lynne Sherry" userId="18e8dc9c27b5f80e" providerId="Windows Live" clId="Web-{F5DA0336-92ED-70A7-E01B-01A9E630A13E}" dt="2026-02-05T12:52:57.159" v="52"/>
          <ac:spMkLst>
            <pc:docMk/>
            <pc:sldMk cId="109857222" sldId="256"/>
            <ac:spMk id="8" creationId="{F237CBB1-2C9F-DA80-60F6-5B069445FA98}"/>
          </ac:spMkLst>
        </pc:spChg>
        <pc:spChg chg="add mod">
          <ac:chgData name="Lynne Sherry" userId="18e8dc9c27b5f80e" providerId="Windows Live" clId="Web-{F5DA0336-92ED-70A7-E01B-01A9E630A13E}" dt="2026-02-05T12:54:00.818" v="95" actId="14100"/>
          <ac:spMkLst>
            <pc:docMk/>
            <pc:sldMk cId="109857222" sldId="256"/>
            <ac:spMk id="9" creationId="{70C44A5D-0153-594D-CBAC-BCAD4A0B3AA6}"/>
          </ac:spMkLst>
        </pc:spChg>
        <pc:spChg chg="add mod">
          <ac:chgData name="Lynne Sherry" userId="18e8dc9c27b5f80e" providerId="Windows Live" clId="Web-{F5DA0336-92ED-70A7-E01B-01A9E630A13E}" dt="2026-02-05T12:54:26.209" v="97"/>
          <ac:spMkLst>
            <pc:docMk/>
            <pc:sldMk cId="109857222" sldId="256"/>
            <ac:spMk id="10" creationId="{0B4EBDFD-59F6-E5DB-55BF-38EE5A0A9D27}"/>
          </ac:spMkLst>
        </pc:spChg>
        <pc:spChg chg="add mod">
          <ac:chgData name="Lynne Sherry" userId="18e8dc9c27b5f80e" providerId="Windows Live" clId="Web-{F5DA0336-92ED-70A7-E01B-01A9E630A13E}" dt="2026-02-05T12:56:30.182" v="165" actId="1076"/>
          <ac:spMkLst>
            <pc:docMk/>
            <pc:sldMk cId="109857222" sldId="256"/>
            <ac:spMk id="11" creationId="{CD664947-DBE8-72FE-629D-32F8069C5433}"/>
          </ac:spMkLst>
        </pc:spChg>
        <pc:spChg chg="add mod">
          <ac:chgData name="Lynne Sherry" userId="18e8dc9c27b5f80e" providerId="Windows Live" clId="Web-{F5DA0336-92ED-70A7-E01B-01A9E630A13E}" dt="2026-02-05T12:55:47.946" v="135"/>
          <ac:spMkLst>
            <pc:docMk/>
            <pc:sldMk cId="109857222" sldId="256"/>
            <ac:spMk id="12" creationId="{617ABAAF-15FC-C553-1A8A-5EC209EED31C}"/>
          </ac:spMkLst>
        </pc:spChg>
        <pc:spChg chg="add mod">
          <ac:chgData name="Lynne Sherry" userId="18e8dc9c27b5f80e" providerId="Windows Live" clId="Web-{F5DA0336-92ED-70A7-E01B-01A9E630A13E}" dt="2026-02-05T12:56:23.775" v="164"/>
          <ac:spMkLst>
            <pc:docMk/>
            <pc:sldMk cId="109857222" sldId="256"/>
            <ac:spMk id="13" creationId="{17E9C1C1-EACD-652F-A058-5F7983D25150}"/>
          </ac:spMkLst>
        </pc:spChg>
        <pc:graphicFrameChg chg="add mod modGraphic">
          <ac:chgData name="Lynne Sherry" userId="18e8dc9c27b5f80e" providerId="Windows Live" clId="Web-{F5DA0336-92ED-70A7-E01B-01A9E630A13E}" dt="2026-02-05T13:03:32.938" v="471"/>
          <ac:graphicFrameMkLst>
            <pc:docMk/>
            <pc:sldMk cId="109857222" sldId="256"/>
            <ac:graphicFrameMk id="14" creationId="{B3BB3E1D-6060-3ACD-8533-CC70D6115ADD}"/>
          </ac:graphicFrameMkLst>
        </pc:graphicFrameChg>
        <pc:picChg chg="add mod">
          <ac:chgData name="Lynne Sherry" userId="18e8dc9c27b5f80e" providerId="Windows Live" clId="Web-{F5DA0336-92ED-70A7-E01B-01A9E630A13E}" dt="2026-02-05T13:03:39.376" v="472" actId="1076"/>
          <ac:picMkLst>
            <pc:docMk/>
            <pc:sldMk cId="109857222" sldId="256"/>
            <ac:picMk id="4" creationId="{430957EA-EE37-51B9-BE7C-CEA976AF34FC}"/>
          </ac:picMkLst>
        </pc:picChg>
        <pc:picChg chg="add mod">
          <ac:chgData name="Lynne Sherry" userId="18e8dc9c27b5f80e" providerId="Windows Live" clId="Web-{F5DA0336-92ED-70A7-E01B-01A9E630A13E}" dt="2026-02-05T12:50:41.418" v="10" actId="1076"/>
          <ac:picMkLst>
            <pc:docMk/>
            <pc:sldMk cId="109857222" sldId="256"/>
            <ac:picMk id="5" creationId="{86AB6B34-716E-CF6D-DE61-68B6B79AD638}"/>
          </ac:picMkLst>
        </pc:picChg>
      </pc:sldChg>
      <pc:sldChg chg="addSp delSp modSp add replId">
        <pc:chgData name="Lynne Sherry" userId="18e8dc9c27b5f80e" providerId="Windows Live" clId="Web-{F5DA0336-92ED-70A7-E01B-01A9E630A13E}" dt="2026-02-05T13:07:29.683" v="681"/>
        <pc:sldMkLst>
          <pc:docMk/>
          <pc:sldMk cId="881055527" sldId="257"/>
        </pc:sldMkLst>
        <pc:spChg chg="mod">
          <ac:chgData name="Lynne Sherry" userId="18e8dc9c27b5f80e" providerId="Windows Live" clId="Web-{F5DA0336-92ED-70A7-E01B-01A9E630A13E}" dt="2026-02-05T13:05:03.423" v="501" actId="14100"/>
          <ac:spMkLst>
            <pc:docMk/>
            <pc:sldMk cId="881055527" sldId="257"/>
            <ac:spMk id="6" creationId="{D20296C3-2C2B-BC8C-C048-2159101D2C45}"/>
          </ac:spMkLst>
        </pc:spChg>
        <pc:graphicFrameChg chg="mod modGraphic">
          <ac:chgData name="Lynne Sherry" userId="18e8dc9c27b5f80e" providerId="Windows Live" clId="Web-{F5DA0336-92ED-70A7-E01B-01A9E630A13E}" dt="2026-02-05T13:07:29.683" v="681"/>
          <ac:graphicFrameMkLst>
            <pc:docMk/>
            <pc:sldMk cId="881055527" sldId="257"/>
            <ac:graphicFrameMk id="14" creationId="{48BE84A3-87F9-67E5-79A9-192D1F22E086}"/>
          </ac:graphicFrameMkLst>
        </pc:graphicFrameChg>
        <pc:picChg chg="add mod">
          <ac:chgData name="Lynne Sherry" userId="18e8dc9c27b5f80e" providerId="Windows Live" clId="Web-{F5DA0336-92ED-70A7-E01B-01A9E630A13E}" dt="2026-02-05T13:04:42.173" v="479" actId="1076"/>
          <ac:picMkLst>
            <pc:docMk/>
            <pc:sldMk cId="881055527" sldId="257"/>
            <ac:picMk id="2" creationId="{66944A03-9505-F39F-518E-E6C8043B1422}"/>
          </ac:picMkLst>
        </pc:picChg>
        <pc:picChg chg="del">
          <ac:chgData name="Lynne Sherry" userId="18e8dc9c27b5f80e" providerId="Windows Live" clId="Web-{F5DA0336-92ED-70A7-E01B-01A9E630A13E}" dt="2026-02-05T13:04:19.798" v="474"/>
          <ac:picMkLst>
            <pc:docMk/>
            <pc:sldMk cId="881055527" sldId="257"/>
            <ac:picMk id="4" creationId="{38B9E473-2427-7DC7-988B-CC5A90F405E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og and a dog in a pile of leaves&#10;&#10;AI-generated content may be incorrect.">
            <a:extLst>
              <a:ext uri="{FF2B5EF4-FFF2-40B4-BE49-F238E27FC236}">
                <a16:creationId xmlns:a16="http://schemas.microsoft.com/office/drawing/2014/main" id="{430957EA-EE37-51B9-BE7C-CEA976AF3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5" y="152400"/>
            <a:ext cx="3162300" cy="3162300"/>
          </a:xfrm>
          <a:prstGeom prst="rect">
            <a:avLst/>
          </a:prstGeom>
        </p:spPr>
      </p:pic>
      <p:pic>
        <p:nvPicPr>
          <p:cNvPr id="5" name="Picture 4" descr="A diagram of five senses&#10;&#10;AI-generated content may be incorrect.">
            <a:extLst>
              <a:ext uri="{FF2B5EF4-FFF2-40B4-BE49-F238E27FC236}">
                <a16:creationId xmlns:a16="http://schemas.microsoft.com/office/drawing/2014/main" id="{86AB6B34-716E-CF6D-DE61-68B6B79AD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2913" y="290513"/>
            <a:ext cx="3000375" cy="30003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6BD6F9-36DF-0D80-81A3-915167F9C99B}"/>
              </a:ext>
            </a:extLst>
          </p:cNvPr>
          <p:cNvSpPr txBox="1"/>
          <p:nvPr/>
        </p:nvSpPr>
        <p:spPr>
          <a:xfrm>
            <a:off x="196887" y="3422036"/>
            <a:ext cx="202933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Bruno stopped.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37CBB1-2C9F-DA80-60F6-5B069445FA98}"/>
              </a:ext>
            </a:extLst>
          </p:cNvPr>
          <p:cNvSpPr/>
          <p:nvPr/>
        </p:nvSpPr>
        <p:spPr>
          <a:xfrm>
            <a:off x="202093" y="3897513"/>
            <a:ext cx="7924944" cy="5918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C44A5D-0153-594D-CBAC-BCAD4A0B3AA6}"/>
              </a:ext>
            </a:extLst>
          </p:cNvPr>
          <p:cNvSpPr txBox="1"/>
          <p:nvPr/>
        </p:nvSpPr>
        <p:spPr>
          <a:xfrm>
            <a:off x="8252339" y="3840363"/>
            <a:ext cx="271382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Add adjective(s) to describe the character.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4EBDFD-59F6-E5DB-55BF-38EE5A0A9D27}"/>
              </a:ext>
            </a:extLst>
          </p:cNvPr>
          <p:cNvSpPr/>
          <p:nvPr/>
        </p:nvSpPr>
        <p:spPr>
          <a:xfrm>
            <a:off x="202093" y="4590404"/>
            <a:ext cx="8964280" cy="996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664947-DBE8-72FE-629D-32F8069C5433}"/>
              </a:ext>
            </a:extLst>
          </p:cNvPr>
          <p:cNvSpPr txBox="1"/>
          <p:nvPr/>
        </p:nvSpPr>
        <p:spPr>
          <a:xfrm>
            <a:off x="9349713" y="4762445"/>
            <a:ext cx="2324072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Now, add an adverb of manner.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ABAAF-15FC-C553-1A8A-5EC209EED31C}"/>
              </a:ext>
            </a:extLst>
          </p:cNvPr>
          <p:cNvSpPr/>
          <p:nvPr/>
        </p:nvSpPr>
        <p:spPr>
          <a:xfrm>
            <a:off x="216528" y="5687482"/>
            <a:ext cx="9570560" cy="996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E9C1C1-EACD-652F-A058-5F7983D25150}"/>
              </a:ext>
            </a:extLst>
          </p:cNvPr>
          <p:cNvSpPr txBox="1"/>
          <p:nvPr/>
        </p:nvSpPr>
        <p:spPr>
          <a:xfrm>
            <a:off x="9945876" y="5673047"/>
            <a:ext cx="1934321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Now, add a fronted adverbial.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3BB3E1D-6060-3ACD-8533-CC70D6115A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158936"/>
              </p:ext>
            </p:extLst>
          </p:nvPr>
        </p:nvGraphicFramePr>
        <p:xfrm>
          <a:off x="7724775" y="228600"/>
          <a:ext cx="4179095" cy="2738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3931">
                  <a:extLst>
                    <a:ext uri="{9D8B030D-6E8A-4147-A177-3AD203B41FA5}">
                      <a16:colId xmlns:a16="http://schemas.microsoft.com/office/drawing/2014/main" val="484718857"/>
                    </a:ext>
                  </a:extLst>
                </a:gridCol>
                <a:gridCol w="1174625">
                  <a:extLst>
                    <a:ext uri="{9D8B030D-6E8A-4147-A177-3AD203B41FA5}">
                      <a16:colId xmlns:a16="http://schemas.microsoft.com/office/drawing/2014/main" val="375512271"/>
                    </a:ext>
                  </a:extLst>
                </a:gridCol>
                <a:gridCol w="1089279">
                  <a:extLst>
                    <a:ext uri="{9D8B030D-6E8A-4147-A177-3AD203B41FA5}">
                      <a16:colId xmlns:a16="http://schemas.microsoft.com/office/drawing/2014/main" val="4262119755"/>
                    </a:ext>
                  </a:extLst>
                </a:gridCol>
                <a:gridCol w="911260">
                  <a:extLst>
                    <a:ext uri="{9D8B030D-6E8A-4147-A177-3AD203B41FA5}">
                      <a16:colId xmlns:a16="http://schemas.microsoft.com/office/drawing/2014/main" val="122224346"/>
                    </a:ext>
                  </a:extLst>
                </a:gridCol>
              </a:tblGrid>
              <a:tr h="912767">
                <a:tc>
                  <a:txBody>
                    <a:bodyPr/>
                    <a:lstStyle/>
                    <a:p>
                      <a:pPr marL="0" lvl="0" algn="ctr" defTabSz="914400">
                        <a:buNone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speed</a:t>
                      </a:r>
                      <a:endParaRPr lang="en-US" sz="24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alibri"/>
                        </a:rPr>
                        <a:t>autumnal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Calibri"/>
                        </a:rPr>
                        <a:t>pile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</a:rPr>
                        <a:t>scattered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941540"/>
                  </a:ext>
                </a:extLst>
              </a:tr>
              <a:tr h="912767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alibri"/>
                        </a:rPr>
                        <a:t>nowhere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Calibri"/>
                        </a:rPr>
                        <a:t>orange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Calibri"/>
                        </a:rPr>
                        <a:t>red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alibri"/>
                        </a:rPr>
                        <a:t>bandana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01966"/>
                  </a:ext>
                </a:extLst>
              </a:tr>
              <a:tr h="912767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fruit box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</a:rPr>
                        <a:t>cobblestones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Calibri"/>
                        </a:rPr>
                        <a:t>huffing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alibri"/>
                        </a:rPr>
                        <a:t>scraping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884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D74BA8-0E30-99A8-0C4F-078927890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diagram of five senses&#10;&#10;AI-generated content may be incorrect.">
            <a:extLst>
              <a:ext uri="{FF2B5EF4-FFF2-40B4-BE49-F238E27FC236}">
                <a16:creationId xmlns:a16="http://schemas.microsoft.com/office/drawing/2014/main" id="{F1B09F31-73EC-3F57-58B5-DEF259B5B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2913" y="290513"/>
            <a:ext cx="3000375" cy="30003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0296C3-2C2B-BC8C-C048-2159101D2C45}"/>
              </a:ext>
            </a:extLst>
          </p:cNvPr>
          <p:cNvSpPr txBox="1"/>
          <p:nvPr/>
        </p:nvSpPr>
        <p:spPr>
          <a:xfrm>
            <a:off x="196887" y="3422036"/>
            <a:ext cx="3010409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Skye sprang into action.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94E58D8-990E-4937-A1CE-0DB4563C13B1}"/>
              </a:ext>
            </a:extLst>
          </p:cNvPr>
          <p:cNvSpPr/>
          <p:nvPr/>
        </p:nvSpPr>
        <p:spPr>
          <a:xfrm>
            <a:off x="202093" y="3897513"/>
            <a:ext cx="7924944" cy="5918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751D77-112F-0B43-6BB1-5FC1AA0AF5C5}"/>
              </a:ext>
            </a:extLst>
          </p:cNvPr>
          <p:cNvSpPr txBox="1"/>
          <p:nvPr/>
        </p:nvSpPr>
        <p:spPr>
          <a:xfrm>
            <a:off x="8252339" y="3840363"/>
            <a:ext cx="271382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Add adjective(s) to describe the character.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6D9E52-4B57-0F67-F771-F296D477DBE1}"/>
              </a:ext>
            </a:extLst>
          </p:cNvPr>
          <p:cNvSpPr/>
          <p:nvPr/>
        </p:nvSpPr>
        <p:spPr>
          <a:xfrm>
            <a:off x="202093" y="4590404"/>
            <a:ext cx="8964280" cy="996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CE2F1E-E700-DF81-FFEE-D714C94EF076}"/>
              </a:ext>
            </a:extLst>
          </p:cNvPr>
          <p:cNvSpPr txBox="1"/>
          <p:nvPr/>
        </p:nvSpPr>
        <p:spPr>
          <a:xfrm>
            <a:off x="9349713" y="4762445"/>
            <a:ext cx="2324072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Now, add an adverb of manner.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DBCAEB-1B5A-4D2D-216D-135E87175444}"/>
              </a:ext>
            </a:extLst>
          </p:cNvPr>
          <p:cNvSpPr/>
          <p:nvPr/>
        </p:nvSpPr>
        <p:spPr>
          <a:xfrm>
            <a:off x="216528" y="5687482"/>
            <a:ext cx="9570560" cy="996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503EF9-D6E1-E8FA-EF72-C212B9B7D7FB}"/>
              </a:ext>
            </a:extLst>
          </p:cNvPr>
          <p:cNvSpPr txBox="1"/>
          <p:nvPr/>
        </p:nvSpPr>
        <p:spPr>
          <a:xfrm>
            <a:off x="9945876" y="5673047"/>
            <a:ext cx="1934321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Now, add a fronted adverbial.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8BE84A3-87F9-67E5-79A9-192D1F22E0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38347"/>
              </p:ext>
            </p:extLst>
          </p:nvPr>
        </p:nvGraphicFramePr>
        <p:xfrm>
          <a:off x="7724775" y="228600"/>
          <a:ext cx="4179095" cy="2738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3931">
                  <a:extLst>
                    <a:ext uri="{9D8B030D-6E8A-4147-A177-3AD203B41FA5}">
                      <a16:colId xmlns:a16="http://schemas.microsoft.com/office/drawing/2014/main" val="484718857"/>
                    </a:ext>
                  </a:extLst>
                </a:gridCol>
                <a:gridCol w="1174625">
                  <a:extLst>
                    <a:ext uri="{9D8B030D-6E8A-4147-A177-3AD203B41FA5}">
                      <a16:colId xmlns:a16="http://schemas.microsoft.com/office/drawing/2014/main" val="375512271"/>
                    </a:ext>
                  </a:extLst>
                </a:gridCol>
                <a:gridCol w="1089279">
                  <a:extLst>
                    <a:ext uri="{9D8B030D-6E8A-4147-A177-3AD203B41FA5}">
                      <a16:colId xmlns:a16="http://schemas.microsoft.com/office/drawing/2014/main" val="4262119755"/>
                    </a:ext>
                  </a:extLst>
                </a:gridCol>
                <a:gridCol w="911260">
                  <a:extLst>
                    <a:ext uri="{9D8B030D-6E8A-4147-A177-3AD203B41FA5}">
                      <a16:colId xmlns:a16="http://schemas.microsoft.com/office/drawing/2014/main" val="122224346"/>
                    </a:ext>
                  </a:extLst>
                </a:gridCol>
              </a:tblGrid>
              <a:tr h="912767">
                <a:tc>
                  <a:txBody>
                    <a:bodyPr/>
                    <a:lstStyle/>
                    <a:p>
                      <a:pPr marL="0" lvl="0" algn="ctr" defTabSz="914400">
                        <a:buNone/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dashed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people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Calibri"/>
                        </a:rPr>
                        <a:t>market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Calibri"/>
                        </a:rPr>
                        <a:t>chatter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941540"/>
                  </a:ext>
                </a:extLst>
              </a:tr>
              <a:tr h="912767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barrels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>
                          <a:solidFill>
                            <a:schemeClr val="tx1"/>
                          </a:solidFill>
                          <a:latin typeface="Calibri"/>
                        </a:rPr>
                        <a:t>grey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crowded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alibri"/>
                        </a:rPr>
                        <a:t>pitter patter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01966"/>
                  </a:ext>
                </a:extLst>
              </a:tr>
              <a:tr h="912767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fruit boxes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</a:rPr>
                        <a:t>cobblestones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panting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Calibri"/>
                        </a:rPr>
                        <a:t>gasps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884139"/>
                  </a:ext>
                </a:extLst>
              </a:tr>
            </a:tbl>
          </a:graphicData>
        </a:graphic>
      </p:graphicFrame>
      <p:pic>
        <p:nvPicPr>
          <p:cNvPr id="2" name="Picture 1" descr="A cartoon of a dog running in a street with people standing around&#10;&#10;AI-generated content may be incorrect.">
            <a:extLst>
              <a:ext uri="{FF2B5EF4-FFF2-40B4-BE49-F238E27FC236}">
                <a16:creationId xmlns:a16="http://schemas.microsoft.com/office/drawing/2014/main" id="{66944A03-9505-F39F-518E-E6C8043B1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975" y="219075"/>
            <a:ext cx="3000375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55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115</cp:revision>
  <dcterms:created xsi:type="dcterms:W3CDTF">2013-07-15T20:26:40Z</dcterms:created>
  <dcterms:modified xsi:type="dcterms:W3CDTF">2026-02-05T13:07:32Z</dcterms:modified>
</cp:coreProperties>
</file>