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12192000" cy="6858000"/>
  <p:notesSz cx="6858000" cy="9144000"/>
  <p:defaultTextStyle>
    <a:defPPr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4404CD85-7F92-E41A-6032-B7AE3B5C2D04}" v="153" dt="2026-02-05T12:38:27.562"/>
    <p1510:client id="{E25ADACE-D392-4A40-AFFA-DD5B265FF8DE}" v="17" dt="2026-02-05T12:29:27.183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9972" autoAdjust="0"/>
    <p:restoredTop sz="94660"/>
  </p:normalViewPr>
  <p:slideViewPr>
    <p:cSldViewPr snapToGrid="0">
      <p:cViewPr varScale="1">
        <p:scale>
          <a:sx n="86" d="100"/>
          <a:sy n="86" d="100"/>
        </p:scale>
        <p:origin x="96" y="88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Lynne Sherry" userId="18e8dc9c27b5f80e" providerId="Windows Live" clId="Web-{E25ADACE-D392-4A40-AFFA-DD5B265FF8DE}"/>
    <pc:docChg chg="modSld">
      <pc:chgData name="Lynne Sherry" userId="18e8dc9c27b5f80e" providerId="Windows Live" clId="Web-{E25ADACE-D392-4A40-AFFA-DD5B265FF8DE}" dt="2026-02-05T12:29:27.183" v="15"/>
      <pc:docMkLst>
        <pc:docMk/>
      </pc:docMkLst>
      <pc:sldChg chg="addSp delSp modSp mod modClrScheme chgLayout">
        <pc:chgData name="Lynne Sherry" userId="18e8dc9c27b5f80e" providerId="Windows Live" clId="Web-{E25ADACE-D392-4A40-AFFA-DD5B265FF8DE}" dt="2026-02-05T12:29:27.183" v="15"/>
        <pc:sldMkLst>
          <pc:docMk/>
          <pc:sldMk cId="109857222" sldId="256"/>
        </pc:sldMkLst>
        <pc:spChg chg="del">
          <ac:chgData name="Lynne Sherry" userId="18e8dc9c27b5f80e" providerId="Windows Live" clId="Web-{E25ADACE-D392-4A40-AFFA-DD5B265FF8DE}" dt="2026-02-05T12:27:59.308" v="6"/>
          <ac:spMkLst>
            <pc:docMk/>
            <pc:sldMk cId="109857222" sldId="256"/>
            <ac:spMk id="2" creationId="{00000000-0000-0000-0000-000000000000}"/>
          </ac:spMkLst>
        </pc:spChg>
        <pc:spChg chg="del">
          <ac:chgData name="Lynne Sherry" userId="18e8dc9c27b5f80e" providerId="Windows Live" clId="Web-{E25ADACE-D392-4A40-AFFA-DD5B265FF8DE}" dt="2026-02-05T12:27:59.308" v="6"/>
          <ac:spMkLst>
            <pc:docMk/>
            <pc:sldMk cId="109857222" sldId="256"/>
            <ac:spMk id="3" creationId="{00000000-0000-0000-0000-000000000000}"/>
          </ac:spMkLst>
        </pc:spChg>
        <pc:spChg chg="add mod ord">
          <ac:chgData name="Lynne Sherry" userId="18e8dc9c27b5f80e" providerId="Windows Live" clId="Web-{E25ADACE-D392-4A40-AFFA-DD5B265FF8DE}" dt="2026-02-05T12:29:05.058" v="13"/>
          <ac:spMkLst>
            <pc:docMk/>
            <pc:sldMk cId="109857222" sldId="256"/>
            <ac:spMk id="5" creationId="{8FC6112C-817C-5FD5-3DAE-BCA3C7B879C7}"/>
          </ac:spMkLst>
        </pc:spChg>
        <pc:spChg chg="add mod">
          <ac:chgData name="Lynne Sherry" userId="18e8dc9c27b5f80e" providerId="Windows Live" clId="Web-{E25ADACE-D392-4A40-AFFA-DD5B265FF8DE}" dt="2026-02-05T12:29:27.183" v="15"/>
          <ac:spMkLst>
            <pc:docMk/>
            <pc:sldMk cId="109857222" sldId="256"/>
            <ac:spMk id="6" creationId="{5B147A6A-931F-0D76-2360-7985B1DA45C3}"/>
          </ac:spMkLst>
        </pc:spChg>
        <pc:picChg chg="add mod">
          <ac:chgData name="Lynne Sherry" userId="18e8dc9c27b5f80e" providerId="Windows Live" clId="Web-{E25ADACE-D392-4A40-AFFA-DD5B265FF8DE}" dt="2026-02-05T12:28:35.777" v="12" actId="1076"/>
          <ac:picMkLst>
            <pc:docMk/>
            <pc:sldMk cId="109857222" sldId="256"/>
            <ac:picMk id="4" creationId="{7204619B-AD5D-1115-52D5-B9184F11972A}"/>
          </ac:picMkLst>
        </pc:picChg>
      </pc:sldChg>
    </pc:docChg>
  </pc:docChgLst>
  <pc:docChgLst>
    <pc:chgData name="Lynne Sherry" userId="18e8dc9c27b5f80e" providerId="Windows Live" clId="Web-{4404CD85-7F92-E41A-6032-B7AE3B5C2D04}"/>
    <pc:docChg chg="modSld">
      <pc:chgData name="Lynne Sherry" userId="18e8dc9c27b5f80e" providerId="Windows Live" clId="Web-{4404CD85-7F92-E41A-6032-B7AE3B5C2D04}" dt="2026-02-05T12:38:27.562" v="85" actId="1076"/>
      <pc:docMkLst>
        <pc:docMk/>
      </pc:docMkLst>
      <pc:sldChg chg="addSp modSp">
        <pc:chgData name="Lynne Sherry" userId="18e8dc9c27b5f80e" providerId="Windows Live" clId="Web-{4404CD85-7F92-E41A-6032-B7AE3B5C2D04}" dt="2026-02-05T12:38:27.562" v="85" actId="1076"/>
        <pc:sldMkLst>
          <pc:docMk/>
          <pc:sldMk cId="109857222" sldId="256"/>
        </pc:sldMkLst>
        <pc:spChg chg="add mod">
          <ac:chgData name="Lynne Sherry" userId="18e8dc9c27b5f80e" providerId="Windows Live" clId="Web-{4404CD85-7F92-E41A-6032-B7AE3B5C2D04}" dt="2026-02-05T12:32:49.645" v="1"/>
          <ac:spMkLst>
            <pc:docMk/>
            <pc:sldMk cId="109857222" sldId="256"/>
            <ac:spMk id="2" creationId="{5B0A88A8-AA80-B8C7-55C8-E787F2BCE35D}"/>
          </ac:spMkLst>
        </pc:spChg>
        <pc:spChg chg="add mod">
          <ac:chgData name="Lynne Sherry" userId="18e8dc9c27b5f80e" providerId="Windows Live" clId="Web-{4404CD85-7F92-E41A-6032-B7AE3B5C2D04}" dt="2026-02-05T12:33:07.348" v="3"/>
          <ac:spMkLst>
            <pc:docMk/>
            <pc:sldMk cId="109857222" sldId="256"/>
            <ac:spMk id="3" creationId="{B8E6E472-0164-9F0D-4609-9D4DAEE146FE}"/>
          </ac:spMkLst>
        </pc:spChg>
        <pc:spChg chg="add mod">
          <ac:chgData name="Lynne Sherry" userId="18e8dc9c27b5f80e" providerId="Windows Live" clId="Web-{4404CD85-7F92-E41A-6032-B7AE3B5C2D04}" dt="2026-02-05T12:33:21.207" v="5"/>
          <ac:spMkLst>
            <pc:docMk/>
            <pc:sldMk cId="109857222" sldId="256"/>
            <ac:spMk id="7" creationId="{B50A050A-BD13-50AF-86E8-E84163C9849B}"/>
          </ac:spMkLst>
        </pc:spChg>
        <pc:spChg chg="add mod">
          <ac:chgData name="Lynne Sherry" userId="18e8dc9c27b5f80e" providerId="Windows Live" clId="Web-{4404CD85-7F92-E41A-6032-B7AE3B5C2D04}" dt="2026-02-05T12:37:17.844" v="79" actId="14100"/>
          <ac:spMkLst>
            <pc:docMk/>
            <pc:sldMk cId="109857222" sldId="256"/>
            <ac:spMk id="8" creationId="{263066C9-E8FE-E3D3-1AE2-7F922FA9306E}"/>
          </ac:spMkLst>
        </pc:spChg>
        <pc:spChg chg="add mod">
          <ac:chgData name="Lynne Sherry" userId="18e8dc9c27b5f80e" providerId="Windows Live" clId="Web-{4404CD85-7F92-E41A-6032-B7AE3B5C2D04}" dt="2026-02-05T12:34:05.097" v="17" actId="20577"/>
          <ac:spMkLst>
            <pc:docMk/>
            <pc:sldMk cId="109857222" sldId="256"/>
            <ac:spMk id="9" creationId="{4638D881-6DDA-BED4-5741-E76770381CAA}"/>
          </ac:spMkLst>
        </pc:spChg>
        <pc:spChg chg="add mod">
          <ac:chgData name="Lynne Sherry" userId="18e8dc9c27b5f80e" providerId="Windows Live" clId="Web-{4404CD85-7F92-E41A-6032-B7AE3B5C2D04}" dt="2026-02-05T12:34:27.238" v="27" actId="20577"/>
          <ac:spMkLst>
            <pc:docMk/>
            <pc:sldMk cId="109857222" sldId="256"/>
            <ac:spMk id="10" creationId="{76358B22-315A-CD57-EBCA-157C77E81AD0}"/>
          </ac:spMkLst>
        </pc:spChg>
        <pc:spChg chg="add mod">
          <ac:chgData name="Lynne Sherry" userId="18e8dc9c27b5f80e" providerId="Windows Live" clId="Web-{4404CD85-7F92-E41A-6032-B7AE3B5C2D04}" dt="2026-02-05T12:34:51.472" v="44" actId="20577"/>
          <ac:spMkLst>
            <pc:docMk/>
            <pc:sldMk cId="109857222" sldId="256"/>
            <ac:spMk id="11" creationId="{26B0167E-FF99-88AB-A804-ECE34D234B79}"/>
          </ac:spMkLst>
        </pc:spChg>
        <pc:spChg chg="add mod">
          <ac:chgData name="Lynne Sherry" userId="18e8dc9c27b5f80e" providerId="Windows Live" clId="Web-{4404CD85-7F92-E41A-6032-B7AE3B5C2D04}" dt="2026-02-05T12:36:36.939" v="59" actId="20577"/>
          <ac:spMkLst>
            <pc:docMk/>
            <pc:sldMk cId="109857222" sldId="256"/>
            <ac:spMk id="12" creationId="{CF25F0DD-DC77-3B2A-06C2-FCC8CAB73C8C}"/>
          </ac:spMkLst>
        </pc:spChg>
        <pc:spChg chg="add mod">
          <ac:chgData name="Lynne Sherry" userId="18e8dc9c27b5f80e" providerId="Windows Live" clId="Web-{4404CD85-7F92-E41A-6032-B7AE3B5C2D04}" dt="2026-02-05T12:37:01.438" v="78" actId="20577"/>
          <ac:spMkLst>
            <pc:docMk/>
            <pc:sldMk cId="109857222" sldId="256"/>
            <ac:spMk id="13" creationId="{7439A41B-3CB5-3CC5-1226-66D36B0B50BB}"/>
          </ac:spMkLst>
        </pc:spChg>
        <pc:picChg chg="add mod">
          <ac:chgData name="Lynne Sherry" userId="18e8dc9c27b5f80e" providerId="Windows Live" clId="Web-{4404CD85-7F92-E41A-6032-B7AE3B5C2D04}" dt="2026-02-05T12:38:27.562" v="85" actId="1076"/>
          <ac:picMkLst>
            <pc:docMk/>
            <pc:sldMk cId="109857222" sldId="256"/>
            <ac:picMk id="14" creationId="{DDFE40DD-9E1C-A2CE-ABD6-412D4F112EEC}"/>
          </ac:picMkLst>
        </pc:picChg>
      </pc:sldChg>
    </pc:docChg>
  </pc:docChgLst>
</pc:chgInfo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538789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49138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9152452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309203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3317233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1031255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4638898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7184145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GB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71895827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0290545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46CE7D5-CF57-46EF-B807-FDD0502418D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7944565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GB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GB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46CE7D5-CF57-46EF-B807-FDD0502418D4}" type="datetimeFigureOut">
              <a:rPr lang="en-GB" smtClean="0"/>
              <a:t>05/02/2026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330EA680-D336-4FF7-8B7A-9848BB0A1C32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609540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GB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val 4">
            <a:extLst>
              <a:ext uri="{FF2B5EF4-FFF2-40B4-BE49-F238E27FC236}">
                <a16:creationId xmlns:a16="http://schemas.microsoft.com/office/drawing/2014/main" id="{8FC6112C-817C-5FD5-3DAE-BCA3C7B879C7}"/>
              </a:ext>
            </a:extLst>
          </p:cNvPr>
          <p:cNvSpPr/>
          <p:nvPr/>
        </p:nvSpPr>
        <p:spPr>
          <a:xfrm>
            <a:off x="3855980" y="1417607"/>
            <a:ext cx="4705886" cy="3074705"/>
          </a:xfrm>
          <a:prstGeom prst="ellipse">
            <a:avLst/>
          </a:prstGeom>
          <a:solidFill>
            <a:srgbClr val="92D050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4" name="Picture 3" descr="A white dog with a bandana&#10;&#10;AI-generated content may be incorrect.">
            <a:extLst>
              <a:ext uri="{FF2B5EF4-FFF2-40B4-BE49-F238E27FC236}">
                <a16:creationId xmlns:a16="http://schemas.microsoft.com/office/drawing/2014/main" id="{7204619B-AD5D-1115-52D5-B9184F11972A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31609" y="1581150"/>
            <a:ext cx="2128782" cy="2752725"/>
          </a:xfrm>
          <a:prstGeom prst="rect">
            <a:avLst/>
          </a:prstGeom>
        </p:spPr>
      </p:pic>
      <p:sp>
        <p:nvSpPr>
          <p:cNvPr id="6" name="Rectangle 5">
            <a:extLst>
              <a:ext uri="{FF2B5EF4-FFF2-40B4-BE49-F238E27FC236}">
                <a16:creationId xmlns:a16="http://schemas.microsoft.com/office/drawing/2014/main" id="{5B147A6A-931F-0D76-2360-7985B1DA45C3}"/>
              </a:ext>
            </a:extLst>
          </p:cNvPr>
          <p:cNvSpPr/>
          <p:nvPr/>
        </p:nvSpPr>
        <p:spPr>
          <a:xfrm>
            <a:off x="8127037" y="129916"/>
            <a:ext cx="3955254" cy="277156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5B0A88A8-AA80-B8C7-55C8-E787F2BCE35D}"/>
              </a:ext>
            </a:extLst>
          </p:cNvPr>
          <p:cNvSpPr/>
          <p:nvPr/>
        </p:nvSpPr>
        <p:spPr>
          <a:xfrm>
            <a:off x="8150678" y="3347357"/>
            <a:ext cx="3878035" cy="276225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Rectangle 2">
            <a:extLst>
              <a:ext uri="{FF2B5EF4-FFF2-40B4-BE49-F238E27FC236}">
                <a16:creationId xmlns:a16="http://schemas.microsoft.com/office/drawing/2014/main" id="{B8E6E472-0164-9F0D-4609-9D4DAEE146FE}"/>
              </a:ext>
            </a:extLst>
          </p:cNvPr>
          <p:cNvSpPr/>
          <p:nvPr/>
        </p:nvSpPr>
        <p:spPr>
          <a:xfrm>
            <a:off x="122464" y="136071"/>
            <a:ext cx="4898571" cy="2136321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B50A050A-BD13-50AF-86E8-E84163C9849B}"/>
              </a:ext>
            </a:extLst>
          </p:cNvPr>
          <p:cNvSpPr/>
          <p:nvPr/>
        </p:nvSpPr>
        <p:spPr>
          <a:xfrm>
            <a:off x="136071" y="2530928"/>
            <a:ext cx="3918857" cy="206828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263066C9-E8FE-E3D3-1AE2-7F922FA9306E}"/>
              </a:ext>
            </a:extLst>
          </p:cNvPr>
          <p:cNvSpPr/>
          <p:nvPr/>
        </p:nvSpPr>
        <p:spPr>
          <a:xfrm>
            <a:off x="126546" y="4901292"/>
            <a:ext cx="5034642" cy="175260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638D881-6DDA-BED4-5741-E76770381CAA}"/>
              </a:ext>
            </a:extLst>
          </p:cNvPr>
          <p:cNvSpPr txBox="1"/>
          <p:nvPr/>
        </p:nvSpPr>
        <p:spPr>
          <a:xfrm>
            <a:off x="190500" y="244929"/>
            <a:ext cx="2095500" cy="3673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latin typeface="Calibri"/>
                <a:ea typeface="Calibri"/>
                <a:cs typeface="Calibri"/>
              </a:rPr>
              <a:t>Adjectives: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76358B22-315A-CD57-EBCA-157C77E81AD0}"/>
              </a:ext>
            </a:extLst>
          </p:cNvPr>
          <p:cNvSpPr txBox="1"/>
          <p:nvPr/>
        </p:nvSpPr>
        <p:spPr>
          <a:xfrm>
            <a:off x="217714" y="2612571"/>
            <a:ext cx="1836964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latin typeface="Calibri"/>
                <a:ea typeface="Calibri"/>
                <a:cs typeface="Calibri"/>
              </a:rPr>
              <a:t>Similes: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26B0167E-FF99-88AB-A804-ECE34D234B79}"/>
              </a:ext>
            </a:extLst>
          </p:cNvPr>
          <p:cNvSpPr txBox="1"/>
          <p:nvPr/>
        </p:nvSpPr>
        <p:spPr>
          <a:xfrm>
            <a:off x="8273143" y="204107"/>
            <a:ext cx="2939142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pPr algn="l"/>
            <a:r>
              <a:rPr lang="en-US" b="1" dirty="0">
                <a:latin typeface="Calibri"/>
                <a:ea typeface="Calibri"/>
                <a:cs typeface="Calibri"/>
              </a:rPr>
              <a:t>Onomatopoeia: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CF25F0DD-DC77-3B2A-06C2-FCC8CAB73C8C}"/>
              </a:ext>
            </a:extLst>
          </p:cNvPr>
          <p:cNvSpPr txBox="1"/>
          <p:nvPr/>
        </p:nvSpPr>
        <p:spPr>
          <a:xfrm>
            <a:off x="244928" y="4925785"/>
            <a:ext cx="4340678" cy="36933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latin typeface="Calibri"/>
                <a:ea typeface="Calibri"/>
                <a:cs typeface="Calibri"/>
              </a:rPr>
              <a:t>Expanded Noun Phrases: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7439A41B-3CB5-3CC5-1226-66D36B0B50BB}"/>
              </a:ext>
            </a:extLst>
          </p:cNvPr>
          <p:cNvSpPr txBox="1"/>
          <p:nvPr/>
        </p:nvSpPr>
        <p:spPr>
          <a:xfrm>
            <a:off x="8273143" y="3469821"/>
            <a:ext cx="2911928" cy="367392"/>
          </a:xfrm>
          <a:prstGeom prst="rect">
            <a:avLst/>
          </a:prstGeom>
          <a:noFill/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b="1" dirty="0">
                <a:latin typeface="Calibri"/>
                <a:ea typeface="Calibri"/>
                <a:cs typeface="Calibri"/>
              </a:rPr>
              <a:t>Fronted Adverbials:</a:t>
            </a:r>
          </a:p>
        </p:txBody>
      </p:sp>
      <p:pic>
        <p:nvPicPr>
          <p:cNvPr id="14" name="Picture 13" descr="Skye's Great Biscuit Caper">
            <a:extLst>
              <a:ext uri="{FF2B5EF4-FFF2-40B4-BE49-F238E27FC236}">
                <a16:creationId xmlns:a16="http://schemas.microsoft.com/office/drawing/2014/main" id="{DDFE40DD-9E1C-A2CE-ABD6-412D4F112EE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524500" y="4924425"/>
            <a:ext cx="1952625" cy="17526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985722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Theme">
      <a:majorFont>
        <a:latin typeface="Aptos Display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ptos" panose="020B000402020202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0</TotalTime>
  <Words>0</Words>
  <Application>Microsoft Office PowerPoint</Application>
  <PresentationFormat>Widescreen</PresentationFormat>
  <Paragraphs>0</Paragraphs>
  <Slides>1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2" baseType="lpstr"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/>
  <cp:lastModifiedBy/>
  <cp:revision>39</cp:revision>
  <dcterms:created xsi:type="dcterms:W3CDTF">2026-02-05T12:27:08Z</dcterms:created>
  <dcterms:modified xsi:type="dcterms:W3CDTF">2026-02-05T12:38:36Z</dcterms:modified>
</cp:coreProperties>
</file>