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FB32F8-4166-CC11-2A29-9264A285DE7B}" v="416" dt="2026-02-05T13:33:13.8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ne Sherry" userId="18e8dc9c27b5f80e" providerId="Windows Live" clId="Web-{52FB32F8-4166-CC11-2A29-9264A285DE7B}"/>
    <pc:docChg chg="modSld">
      <pc:chgData name="Lynne Sherry" userId="18e8dc9c27b5f80e" providerId="Windows Live" clId="Web-{52FB32F8-4166-CC11-2A29-9264A285DE7B}" dt="2026-02-05T13:33:13.848" v="308" actId="1076"/>
      <pc:docMkLst>
        <pc:docMk/>
      </pc:docMkLst>
      <pc:sldChg chg="addSp delSp modSp mod modClrScheme chgLayout">
        <pc:chgData name="Lynne Sherry" userId="18e8dc9c27b5f80e" providerId="Windows Live" clId="Web-{52FB32F8-4166-CC11-2A29-9264A285DE7B}" dt="2026-02-05T13:33:13.848" v="308" actId="1076"/>
        <pc:sldMkLst>
          <pc:docMk/>
          <pc:sldMk cId="109857222" sldId="256"/>
        </pc:sldMkLst>
        <pc:spChg chg="del">
          <ac:chgData name="Lynne Sherry" userId="18e8dc9c27b5f80e" providerId="Windows Live" clId="Web-{52FB32F8-4166-CC11-2A29-9264A285DE7B}" dt="2026-02-05T13:13:39.909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Lynne Sherry" userId="18e8dc9c27b5f80e" providerId="Windows Live" clId="Web-{52FB32F8-4166-CC11-2A29-9264A285DE7B}" dt="2026-02-05T13:13:39.909" v="0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Lynne Sherry" userId="18e8dc9c27b5f80e" providerId="Windows Live" clId="Web-{52FB32F8-4166-CC11-2A29-9264A285DE7B}" dt="2026-02-05T13:14:15.050" v="2"/>
          <ac:spMkLst>
            <pc:docMk/>
            <pc:sldMk cId="109857222" sldId="256"/>
            <ac:spMk id="4" creationId="{99D248B3-B028-0BDD-E844-C04D128832A7}"/>
          </ac:spMkLst>
        </pc:spChg>
        <pc:spChg chg="add mod">
          <ac:chgData name="Lynne Sherry" userId="18e8dc9c27b5f80e" providerId="Windows Live" clId="Web-{52FB32F8-4166-CC11-2A29-9264A285DE7B}" dt="2026-02-05T13:20:33.222" v="171" actId="1076"/>
          <ac:spMkLst>
            <pc:docMk/>
            <pc:sldMk cId="109857222" sldId="256"/>
            <ac:spMk id="5" creationId="{9D23A8FD-6ADC-A42F-DAA0-B4A73949BBC3}"/>
          </ac:spMkLst>
        </pc:spChg>
        <pc:spChg chg="add mod">
          <ac:chgData name="Lynne Sherry" userId="18e8dc9c27b5f80e" providerId="Windows Live" clId="Web-{52FB32F8-4166-CC11-2A29-9264A285DE7B}" dt="2026-02-05T13:19:40.331" v="156" actId="1076"/>
          <ac:spMkLst>
            <pc:docMk/>
            <pc:sldMk cId="109857222" sldId="256"/>
            <ac:spMk id="6" creationId="{38DC3C8C-53C4-3830-7093-478A6874F80A}"/>
          </ac:spMkLst>
        </pc:spChg>
        <pc:spChg chg="add mod">
          <ac:chgData name="Lynne Sherry" userId="18e8dc9c27b5f80e" providerId="Windows Live" clId="Web-{52FB32F8-4166-CC11-2A29-9264A285DE7B}" dt="2026-02-05T13:18:35.253" v="150" actId="20577"/>
          <ac:spMkLst>
            <pc:docMk/>
            <pc:sldMk cId="109857222" sldId="256"/>
            <ac:spMk id="9" creationId="{327FD788-EC59-709C-AD62-7BB714EAD0F5}"/>
          </ac:spMkLst>
        </pc:spChg>
        <pc:spChg chg="add mod">
          <ac:chgData name="Lynne Sherry" userId="18e8dc9c27b5f80e" providerId="Windows Live" clId="Web-{52FB32F8-4166-CC11-2A29-9264A285DE7B}" dt="2026-02-05T13:19:28.722" v="155" actId="20577"/>
          <ac:spMkLst>
            <pc:docMk/>
            <pc:sldMk cId="109857222" sldId="256"/>
            <ac:spMk id="10" creationId="{08B52176-DAF3-FECD-352B-37393B141951}"/>
          </ac:spMkLst>
        </pc:spChg>
        <pc:spChg chg="add mod">
          <ac:chgData name="Lynne Sherry" userId="18e8dc9c27b5f80e" providerId="Windows Live" clId="Web-{52FB32F8-4166-CC11-2A29-9264A285DE7B}" dt="2026-02-05T13:19:59.144" v="163" actId="20577"/>
          <ac:spMkLst>
            <pc:docMk/>
            <pc:sldMk cId="109857222" sldId="256"/>
            <ac:spMk id="11" creationId="{66402A8A-6D86-CF87-1961-C2C010D3D111}"/>
          </ac:spMkLst>
        </pc:spChg>
        <pc:spChg chg="add mod">
          <ac:chgData name="Lynne Sherry" userId="18e8dc9c27b5f80e" providerId="Windows Live" clId="Web-{52FB32F8-4166-CC11-2A29-9264A285DE7B}" dt="2026-02-05T13:32:43.582" v="300" actId="1076"/>
          <ac:spMkLst>
            <pc:docMk/>
            <pc:sldMk cId="109857222" sldId="256"/>
            <ac:spMk id="12" creationId="{A97E0411-2743-EA26-DBC3-BF57DE240151}"/>
          </ac:spMkLst>
        </pc:spChg>
        <pc:spChg chg="add mod">
          <ac:chgData name="Lynne Sherry" userId="18e8dc9c27b5f80e" providerId="Windows Live" clId="Web-{52FB32F8-4166-CC11-2A29-9264A285DE7B}" dt="2026-02-05T13:20:54.847" v="181" actId="1076"/>
          <ac:spMkLst>
            <pc:docMk/>
            <pc:sldMk cId="109857222" sldId="256"/>
            <ac:spMk id="13" creationId="{2AD92755-8A71-51DF-20BB-6D0E7172FD1B}"/>
          </ac:spMkLst>
        </pc:spChg>
        <pc:spChg chg="add mod">
          <ac:chgData name="Lynne Sherry" userId="18e8dc9c27b5f80e" providerId="Windows Live" clId="Web-{52FB32F8-4166-CC11-2A29-9264A285DE7B}" dt="2026-02-05T13:21:22.003" v="191" actId="1076"/>
          <ac:spMkLst>
            <pc:docMk/>
            <pc:sldMk cId="109857222" sldId="256"/>
            <ac:spMk id="14" creationId="{2E44CB02-6D0F-7D80-14FE-3861684DEA29}"/>
          </ac:spMkLst>
        </pc:spChg>
        <pc:spChg chg="add mod">
          <ac:chgData name="Lynne Sherry" userId="18e8dc9c27b5f80e" providerId="Windows Live" clId="Web-{52FB32F8-4166-CC11-2A29-9264A285DE7B}" dt="2026-02-05T13:21:42.190" v="198" actId="1076"/>
          <ac:spMkLst>
            <pc:docMk/>
            <pc:sldMk cId="109857222" sldId="256"/>
            <ac:spMk id="15" creationId="{EE3F3F61-1084-FD4F-0BCC-092CECE8983D}"/>
          </ac:spMkLst>
        </pc:spChg>
        <pc:spChg chg="add del mod">
          <ac:chgData name="Lynne Sherry" userId="18e8dc9c27b5f80e" providerId="Windows Live" clId="Web-{52FB32F8-4166-CC11-2A29-9264A285DE7B}" dt="2026-02-05T13:22:22.378" v="211"/>
          <ac:spMkLst>
            <pc:docMk/>
            <pc:sldMk cId="109857222" sldId="256"/>
            <ac:spMk id="16" creationId="{7439F59B-34BA-D135-B676-0A87D1CF735E}"/>
          </ac:spMkLst>
        </pc:spChg>
        <pc:spChg chg="add mod">
          <ac:chgData name="Lynne Sherry" userId="18e8dc9c27b5f80e" providerId="Windows Live" clId="Web-{52FB32F8-4166-CC11-2A29-9264A285DE7B}" dt="2026-02-05T13:22:43.409" v="218" actId="1076"/>
          <ac:spMkLst>
            <pc:docMk/>
            <pc:sldMk cId="109857222" sldId="256"/>
            <ac:spMk id="17" creationId="{912C71E8-D086-78D8-EA76-887E2CA7525F}"/>
          </ac:spMkLst>
        </pc:spChg>
        <pc:spChg chg="add mod">
          <ac:chgData name="Lynne Sherry" userId="18e8dc9c27b5f80e" providerId="Windows Live" clId="Web-{52FB32F8-4166-CC11-2A29-9264A285DE7B}" dt="2026-02-05T13:23:02.690" v="231" actId="1076"/>
          <ac:spMkLst>
            <pc:docMk/>
            <pc:sldMk cId="109857222" sldId="256"/>
            <ac:spMk id="18" creationId="{4B173AE8-898D-687B-F9C2-7BDE68774F73}"/>
          </ac:spMkLst>
        </pc:spChg>
        <pc:spChg chg="add mod">
          <ac:chgData name="Lynne Sherry" userId="18e8dc9c27b5f80e" providerId="Windows Live" clId="Web-{52FB32F8-4166-CC11-2A29-9264A285DE7B}" dt="2026-02-05T13:23:30.144" v="237" actId="1076"/>
          <ac:spMkLst>
            <pc:docMk/>
            <pc:sldMk cId="109857222" sldId="256"/>
            <ac:spMk id="19" creationId="{1CA697BA-5F3F-1B05-160C-2B0E4308E05B}"/>
          </ac:spMkLst>
        </pc:spChg>
        <pc:spChg chg="add mod">
          <ac:chgData name="Lynne Sherry" userId="18e8dc9c27b5f80e" providerId="Windows Live" clId="Web-{52FB32F8-4166-CC11-2A29-9264A285DE7B}" dt="2026-02-05T13:25:13.238" v="242" actId="1076"/>
          <ac:spMkLst>
            <pc:docMk/>
            <pc:sldMk cId="109857222" sldId="256"/>
            <ac:spMk id="20" creationId="{39C6184E-AEE3-1D3C-4A5D-2B30684F8690}"/>
          </ac:spMkLst>
        </pc:spChg>
        <pc:spChg chg="add mod">
          <ac:chgData name="Lynne Sherry" userId="18e8dc9c27b5f80e" providerId="Windows Live" clId="Web-{52FB32F8-4166-CC11-2A29-9264A285DE7B}" dt="2026-02-05T13:27:06.269" v="247" actId="1076"/>
          <ac:spMkLst>
            <pc:docMk/>
            <pc:sldMk cId="109857222" sldId="256"/>
            <ac:spMk id="21" creationId="{3E831736-C3FF-C4C0-024F-68F3FCE6E5A5}"/>
          </ac:spMkLst>
        </pc:spChg>
        <pc:spChg chg="add mod">
          <ac:chgData name="Lynne Sherry" userId="18e8dc9c27b5f80e" providerId="Windows Live" clId="Web-{52FB32F8-4166-CC11-2A29-9264A285DE7B}" dt="2026-02-05T13:27:37.238" v="253" actId="1076"/>
          <ac:spMkLst>
            <pc:docMk/>
            <pc:sldMk cId="109857222" sldId="256"/>
            <ac:spMk id="22" creationId="{90D2CD0A-A47C-D5DD-BB5D-C58A0C588CFC}"/>
          </ac:spMkLst>
        </pc:spChg>
        <pc:spChg chg="add mod">
          <ac:chgData name="Lynne Sherry" userId="18e8dc9c27b5f80e" providerId="Windows Live" clId="Web-{52FB32F8-4166-CC11-2A29-9264A285DE7B}" dt="2026-02-05T13:28:00.675" v="258" actId="1076"/>
          <ac:spMkLst>
            <pc:docMk/>
            <pc:sldMk cId="109857222" sldId="256"/>
            <ac:spMk id="23" creationId="{3F3BCEB4-7F05-7FB8-441F-89FFAE7940B9}"/>
          </ac:spMkLst>
        </pc:spChg>
        <pc:spChg chg="add mod">
          <ac:chgData name="Lynne Sherry" userId="18e8dc9c27b5f80e" providerId="Windows Live" clId="Web-{52FB32F8-4166-CC11-2A29-9264A285DE7B}" dt="2026-02-05T13:29:04.472" v="268" actId="1076"/>
          <ac:spMkLst>
            <pc:docMk/>
            <pc:sldMk cId="109857222" sldId="256"/>
            <ac:spMk id="24" creationId="{EB0DF247-01A7-6790-D8BA-08CAB7A65C8D}"/>
          </ac:spMkLst>
        </pc:spChg>
        <pc:spChg chg="add mod">
          <ac:chgData name="Lynne Sherry" userId="18e8dc9c27b5f80e" providerId="Windows Live" clId="Web-{52FB32F8-4166-CC11-2A29-9264A285DE7B}" dt="2026-02-05T13:30:07.535" v="274" actId="1076"/>
          <ac:spMkLst>
            <pc:docMk/>
            <pc:sldMk cId="109857222" sldId="256"/>
            <ac:spMk id="25" creationId="{F5A93B92-C2A0-5661-CE02-FFA654E1FCB3}"/>
          </ac:spMkLst>
        </pc:spChg>
        <pc:spChg chg="add mod">
          <ac:chgData name="Lynne Sherry" userId="18e8dc9c27b5f80e" providerId="Windows Live" clId="Web-{52FB32F8-4166-CC11-2A29-9264A285DE7B}" dt="2026-02-05T13:31:58.473" v="279" actId="1076"/>
          <ac:spMkLst>
            <pc:docMk/>
            <pc:sldMk cId="109857222" sldId="256"/>
            <ac:spMk id="26" creationId="{695256BB-BC09-3F9B-E688-277B426F77F1}"/>
          </ac:spMkLst>
        </pc:spChg>
        <pc:spChg chg="add mod">
          <ac:chgData name="Lynne Sherry" userId="18e8dc9c27b5f80e" providerId="Windows Live" clId="Web-{52FB32F8-4166-CC11-2A29-9264A285DE7B}" dt="2026-02-05T13:32:18.332" v="289" actId="1076"/>
          <ac:spMkLst>
            <pc:docMk/>
            <pc:sldMk cId="109857222" sldId="256"/>
            <ac:spMk id="27" creationId="{1A54AEBB-2F14-123E-F36E-F501F82AD802}"/>
          </ac:spMkLst>
        </pc:spChg>
        <pc:spChg chg="add mod">
          <ac:chgData name="Lynne Sherry" userId="18e8dc9c27b5f80e" providerId="Windows Live" clId="Web-{52FB32F8-4166-CC11-2A29-9264A285DE7B}" dt="2026-02-05T13:32:38.348" v="299" actId="1076"/>
          <ac:spMkLst>
            <pc:docMk/>
            <pc:sldMk cId="109857222" sldId="256"/>
            <ac:spMk id="28" creationId="{764559DF-3DE3-20CA-AA4B-4CE4B5D82BD7}"/>
          </ac:spMkLst>
        </pc:spChg>
        <pc:spChg chg="add mod">
          <ac:chgData name="Lynne Sherry" userId="18e8dc9c27b5f80e" providerId="Windows Live" clId="Web-{52FB32F8-4166-CC11-2A29-9264A285DE7B}" dt="2026-02-05T13:33:13.848" v="308" actId="1076"/>
          <ac:spMkLst>
            <pc:docMk/>
            <pc:sldMk cId="109857222" sldId="256"/>
            <ac:spMk id="29" creationId="{651FBA05-A94D-873C-E686-D17A418FB258}"/>
          </ac:spMkLst>
        </pc:spChg>
        <pc:graphicFrameChg chg="add mod modGraphic">
          <ac:chgData name="Lynne Sherry" userId="18e8dc9c27b5f80e" providerId="Windows Live" clId="Web-{52FB32F8-4166-CC11-2A29-9264A285DE7B}" dt="2026-02-05T13:17:47.425" v="141"/>
          <ac:graphicFrameMkLst>
            <pc:docMk/>
            <pc:sldMk cId="109857222" sldId="256"/>
            <ac:graphicFrameMk id="7" creationId="{04287A20-7295-6691-6C77-BF6938F6BCBB}"/>
          </ac:graphicFrameMkLst>
        </pc:graphicFrameChg>
        <pc:picChg chg="add mod">
          <ac:chgData name="Lynne Sherry" userId="18e8dc9c27b5f80e" providerId="Windows Live" clId="Web-{52FB32F8-4166-CC11-2A29-9264A285DE7B}" dt="2026-02-05T13:18:05.019" v="144" actId="1076"/>
          <ac:picMkLst>
            <pc:docMk/>
            <pc:sldMk cId="109857222" sldId="256"/>
            <ac:picMk id="8" creationId="{24676F98-FBA0-0BCB-D57F-F159B908946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99D248B3-B028-0BDD-E844-C04D128832A7}"/>
              </a:ext>
            </a:extLst>
          </p:cNvPr>
          <p:cNvSpPr/>
          <p:nvPr/>
        </p:nvSpPr>
        <p:spPr>
          <a:xfrm>
            <a:off x="635150" y="317574"/>
            <a:ext cx="7015524" cy="642367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D23A8FD-6ADC-A42F-DAA0-B4A73949BBC3}"/>
              </a:ext>
            </a:extLst>
          </p:cNvPr>
          <p:cNvSpPr/>
          <p:nvPr/>
        </p:nvSpPr>
        <p:spPr>
          <a:xfrm>
            <a:off x="1591017" y="1318742"/>
            <a:ext cx="5095875" cy="4362450"/>
          </a:xfrm>
          <a:prstGeom prst="ellipse">
            <a:avLst/>
          </a:prstGeom>
          <a:solidFill>
            <a:srgbClr val="FF7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8DC3C8C-53C4-3830-7093-478A6874F80A}"/>
              </a:ext>
            </a:extLst>
          </p:cNvPr>
          <p:cNvSpPr/>
          <p:nvPr/>
        </p:nvSpPr>
        <p:spPr>
          <a:xfrm>
            <a:off x="2837272" y="2215344"/>
            <a:ext cx="2598342" cy="26272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287A20-7295-6691-6C77-BF6938F6BC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787990"/>
              </p:ext>
            </p:extLst>
          </p:nvPr>
        </p:nvGraphicFramePr>
        <p:xfrm>
          <a:off x="7677150" y="266700"/>
          <a:ext cx="4042068" cy="2846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7356">
                  <a:extLst>
                    <a:ext uri="{9D8B030D-6E8A-4147-A177-3AD203B41FA5}">
                      <a16:colId xmlns:a16="http://schemas.microsoft.com/office/drawing/2014/main" val="157521361"/>
                    </a:ext>
                  </a:extLst>
                </a:gridCol>
                <a:gridCol w="1347356">
                  <a:extLst>
                    <a:ext uri="{9D8B030D-6E8A-4147-A177-3AD203B41FA5}">
                      <a16:colId xmlns:a16="http://schemas.microsoft.com/office/drawing/2014/main" val="176314179"/>
                    </a:ext>
                  </a:extLst>
                </a:gridCol>
                <a:gridCol w="1347356">
                  <a:extLst>
                    <a:ext uri="{9D8B030D-6E8A-4147-A177-3AD203B41FA5}">
                      <a16:colId xmlns:a16="http://schemas.microsoft.com/office/drawing/2014/main" val="1705048094"/>
                    </a:ext>
                  </a:extLst>
                </a:gridCol>
              </a:tblGrid>
              <a:tr h="462907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Tally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Total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428055"/>
                  </a:ext>
                </a:extLst>
              </a:tr>
              <a:tr h="462907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tx1"/>
                          </a:solidFill>
                        </a:rPr>
                        <a:t>1 point words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74366"/>
                  </a:ext>
                </a:extLst>
              </a:tr>
              <a:tr h="462907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tx1"/>
                          </a:solidFill>
                        </a:rPr>
                        <a:t>3 point words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73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3259538"/>
                  </a:ext>
                </a:extLst>
              </a:tr>
              <a:tr h="462907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tx1"/>
                          </a:solidFill>
                        </a:rPr>
                        <a:t>5 point words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7074373"/>
                  </a:ext>
                </a:extLst>
              </a:tr>
              <a:tr h="462907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Overall Total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7749626"/>
                  </a:ext>
                </a:extLst>
              </a:tr>
            </a:tbl>
          </a:graphicData>
        </a:graphic>
      </p:graphicFrame>
      <p:pic>
        <p:nvPicPr>
          <p:cNvPr id="8" name="Picture 7" descr="A white dog with a bandana&#10;&#10;AI-generated content may be incorrect.">
            <a:extLst>
              <a:ext uri="{FF2B5EF4-FFF2-40B4-BE49-F238E27FC236}">
                <a16:creationId xmlns:a16="http://schemas.microsoft.com/office/drawing/2014/main" id="{24676F98-FBA0-0BCB-D57F-F159B9089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0684" y="3600450"/>
            <a:ext cx="2462157" cy="31432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27FD788-EC59-709C-AD62-7BB714EAD0F5}"/>
              </a:ext>
            </a:extLst>
          </p:cNvPr>
          <p:cNvSpPr txBox="1"/>
          <p:nvPr/>
        </p:nvSpPr>
        <p:spPr>
          <a:xfrm>
            <a:off x="2973658" y="649585"/>
            <a:ext cx="187658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Skye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B52176-DAF3-FECD-352B-37393B141951}"/>
              </a:ext>
            </a:extLst>
          </p:cNvPr>
          <p:cNvSpPr txBox="1"/>
          <p:nvPr/>
        </p:nvSpPr>
        <p:spPr>
          <a:xfrm>
            <a:off x="2843741" y="1789968"/>
            <a:ext cx="210754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ordinary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402A8A-6D86-CF87-1961-C2C010D3D111}"/>
              </a:ext>
            </a:extLst>
          </p:cNvPr>
          <p:cNvSpPr txBox="1"/>
          <p:nvPr/>
        </p:nvSpPr>
        <p:spPr>
          <a:xfrm>
            <a:off x="3334539" y="2583906"/>
            <a:ext cx="1645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curiosity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7E0411-2743-EA26-DBC3-BF57DE240151}"/>
              </a:ext>
            </a:extLst>
          </p:cNvPr>
          <p:cNvSpPr txBox="1"/>
          <p:nvPr/>
        </p:nvSpPr>
        <p:spPr>
          <a:xfrm>
            <a:off x="4031819" y="5018396"/>
            <a:ext cx="144352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mischief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D92755-8A71-51DF-20BB-6D0E7172FD1B}"/>
              </a:ext>
            </a:extLst>
          </p:cNvPr>
          <p:cNvSpPr txBox="1"/>
          <p:nvPr/>
        </p:nvSpPr>
        <p:spPr>
          <a:xfrm>
            <a:off x="1787520" y="3116688"/>
            <a:ext cx="10537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playful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E44CB02-6D0F-7D80-14FE-3861684DEA29}"/>
              </a:ext>
            </a:extLst>
          </p:cNvPr>
          <p:cNvSpPr txBox="1"/>
          <p:nvPr/>
        </p:nvSpPr>
        <p:spPr>
          <a:xfrm>
            <a:off x="2163302" y="4654802"/>
            <a:ext cx="350776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adventures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3F3F61-1084-FD4F-0BCC-092CECE8983D}"/>
              </a:ext>
            </a:extLst>
          </p:cNvPr>
          <p:cNvSpPr txBox="1"/>
          <p:nvPr/>
        </p:nvSpPr>
        <p:spPr>
          <a:xfrm>
            <a:off x="4615630" y="663472"/>
            <a:ext cx="212197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dog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2C71E8-D086-78D8-EA76-887E2CA7525F}"/>
              </a:ext>
            </a:extLst>
          </p:cNvPr>
          <p:cNvSpPr txBox="1"/>
          <p:nvPr/>
        </p:nvSpPr>
        <p:spPr>
          <a:xfrm>
            <a:off x="3990117" y="3489555"/>
            <a:ext cx="12558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excitedly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B173AE8-898D-687B-F9C2-7BDE68774F73}"/>
              </a:ext>
            </a:extLst>
          </p:cNvPr>
          <p:cNvSpPr txBox="1"/>
          <p:nvPr/>
        </p:nvSpPr>
        <p:spPr>
          <a:xfrm>
            <a:off x="4636339" y="1840140"/>
            <a:ext cx="209310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delicious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CA697BA-5F3F-1B05-160C-2B0E4308E05B}"/>
              </a:ext>
            </a:extLst>
          </p:cNvPr>
          <p:cNvSpPr txBox="1"/>
          <p:nvPr/>
        </p:nvSpPr>
        <p:spPr>
          <a:xfrm>
            <a:off x="1416411" y="1349047"/>
            <a:ext cx="148682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biscuits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9C6184E-AEE3-1D3C-4A5D-2B30684F8690}"/>
              </a:ext>
            </a:extLst>
          </p:cNvPr>
          <p:cNvSpPr txBox="1"/>
          <p:nvPr/>
        </p:nvSpPr>
        <p:spPr>
          <a:xfrm>
            <a:off x="689556" y="3243974"/>
            <a:ext cx="180440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smell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E831736-C3FF-C4C0-024F-68F3FCE6E5A5}"/>
              </a:ext>
            </a:extLst>
          </p:cNvPr>
          <p:cNvSpPr txBox="1"/>
          <p:nvPr/>
        </p:nvSpPr>
        <p:spPr>
          <a:xfrm>
            <a:off x="1415708" y="5014780"/>
            <a:ext cx="22374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bakery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0D2CD0A-A47C-D5DD-BB5D-C58A0C588CFC}"/>
              </a:ext>
            </a:extLst>
          </p:cNvPr>
          <p:cNvSpPr txBox="1"/>
          <p:nvPr/>
        </p:nvSpPr>
        <p:spPr>
          <a:xfrm>
            <a:off x="6097505" y="5013077"/>
            <a:ext cx="217972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bark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F3BCEB4-7F05-7FB8-441F-89FFAE7940B9}"/>
              </a:ext>
            </a:extLst>
          </p:cNvPr>
          <p:cNvSpPr txBox="1"/>
          <p:nvPr/>
        </p:nvSpPr>
        <p:spPr>
          <a:xfrm>
            <a:off x="6755321" y="3231494"/>
            <a:ext cx="184771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paws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B0DF247-01A7-6790-D8BA-08CAB7A65C8D}"/>
              </a:ext>
            </a:extLst>
          </p:cNvPr>
          <p:cNvSpPr txBox="1"/>
          <p:nvPr/>
        </p:nvSpPr>
        <p:spPr>
          <a:xfrm>
            <a:off x="5091995" y="4279625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tiptoeing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5A93B92-C2A0-5661-CE02-FFA654E1FCB3}"/>
              </a:ext>
            </a:extLst>
          </p:cNvPr>
          <p:cNvSpPr txBox="1"/>
          <p:nvPr/>
        </p:nvSpPr>
        <p:spPr>
          <a:xfrm>
            <a:off x="3916281" y="5979717"/>
            <a:ext cx="132804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street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5256BB-BC09-3F9B-E688-277B426F77F1}"/>
              </a:ext>
            </a:extLst>
          </p:cNvPr>
          <p:cNvSpPr txBox="1"/>
          <p:nvPr/>
        </p:nvSpPr>
        <p:spPr>
          <a:xfrm>
            <a:off x="6007461" y="1604169"/>
            <a:ext cx="15012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leaves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A54AEBB-2F14-123E-F36E-F501F82AD802}"/>
              </a:ext>
            </a:extLst>
          </p:cNvPr>
          <p:cNvSpPr txBox="1"/>
          <p:nvPr/>
        </p:nvSpPr>
        <p:spPr>
          <a:xfrm>
            <a:off x="5480223" y="2942537"/>
            <a:ext cx="235294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scratched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64559DF-3DE3-20CA-AA4B-4CE4B5D82BD7}"/>
              </a:ext>
            </a:extLst>
          </p:cNvPr>
          <p:cNvSpPr txBox="1"/>
          <p:nvPr/>
        </p:nvSpPr>
        <p:spPr>
          <a:xfrm>
            <a:off x="3337211" y="3919588"/>
            <a:ext cx="164343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mischievous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51FBA05-A94D-873C-E686-D17A418FB258}"/>
              </a:ext>
            </a:extLst>
          </p:cNvPr>
          <p:cNvSpPr txBox="1"/>
          <p:nvPr/>
        </p:nvSpPr>
        <p:spPr>
          <a:xfrm>
            <a:off x="3293314" y="3055795"/>
            <a:ext cx="140412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/>
              <a:t>chuckled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88</cp:revision>
  <dcterms:created xsi:type="dcterms:W3CDTF">2013-07-15T20:26:40Z</dcterms:created>
  <dcterms:modified xsi:type="dcterms:W3CDTF">2026-02-05T13:33:17Z</dcterms:modified>
</cp:coreProperties>
</file>